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24/01/2013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3808" t="10106" r="34922" b="4179"/>
          <a:stretch/>
        </p:blipFill>
        <p:spPr bwMode="auto">
          <a:xfrm rot="16200000">
            <a:off x="2078505" y="-1164557"/>
            <a:ext cx="5208241" cy="8922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05" r="6786" b="13007"/>
          <a:stretch/>
        </p:blipFill>
        <p:spPr bwMode="auto">
          <a:xfrm>
            <a:off x="683568" y="2132386"/>
            <a:ext cx="2129950" cy="2025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810" r="6142" b="23671"/>
          <a:stretch/>
        </p:blipFill>
        <p:spPr bwMode="auto">
          <a:xfrm>
            <a:off x="4698878" y="2204864"/>
            <a:ext cx="2162571" cy="195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464" b="20312"/>
          <a:stretch/>
        </p:blipFill>
        <p:spPr bwMode="auto">
          <a:xfrm>
            <a:off x="6861449" y="2275938"/>
            <a:ext cx="2180320" cy="196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06" t="10703" r="18475" b="13008"/>
          <a:stretch/>
        </p:blipFill>
        <p:spPr bwMode="auto">
          <a:xfrm>
            <a:off x="683569" y="2132387"/>
            <a:ext cx="2129950" cy="2036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75322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NEHRING Amandine</dc:creator>
  <cp:lastModifiedBy>NEHRING Amandine</cp:lastModifiedBy>
  <cp:revision>6</cp:revision>
  <cp:lastPrinted>2013-01-24T15:16:11Z</cp:lastPrinted>
  <dcterms:created xsi:type="dcterms:W3CDTF">2013-01-24T14:50:24Z</dcterms:created>
  <dcterms:modified xsi:type="dcterms:W3CDTF">2013-01-24T15:30:12Z</dcterms:modified>
</cp:coreProperties>
</file>